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3752-93EA-4060-ADE8-65F661F9FE4A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C04D0-1991-4C1E-A329-B06E3BA3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49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328672" y="1540764"/>
            <a:ext cx="7543800" cy="3836035"/>
          </a:xfrm>
          <a:custGeom>
            <a:avLst/>
            <a:gdLst/>
            <a:ahLst/>
            <a:cxnLst/>
            <a:rect l="l" t="t" r="r" b="b"/>
            <a:pathLst>
              <a:path w="7543800" h="3836035">
                <a:moveTo>
                  <a:pt x="0" y="3835908"/>
                </a:moveTo>
                <a:lnTo>
                  <a:pt x="7543800" y="3835908"/>
                </a:lnTo>
                <a:lnTo>
                  <a:pt x="7543800" y="0"/>
                </a:lnTo>
                <a:lnTo>
                  <a:pt x="0" y="0"/>
                </a:lnTo>
                <a:lnTo>
                  <a:pt x="0" y="3835908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147060"/>
            <a:ext cx="2461260" cy="61264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36835" y="3147060"/>
            <a:ext cx="2455163" cy="612647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2692907" y="3521964"/>
            <a:ext cx="6816090" cy="0"/>
          </a:xfrm>
          <a:custGeom>
            <a:avLst/>
            <a:gdLst/>
            <a:ahLst/>
            <a:cxnLst/>
            <a:rect l="l" t="t" r="r" b="b"/>
            <a:pathLst>
              <a:path w="6816090">
                <a:moveTo>
                  <a:pt x="0" y="0"/>
                </a:moveTo>
                <a:lnTo>
                  <a:pt x="6815709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84751" y="2266731"/>
            <a:ext cx="4222496" cy="2165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160"/>
              </a:lnSpc>
            </a:pPr>
            <a:endParaRPr spc="-4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160"/>
              </a:lnSpc>
            </a:pPr>
            <a:fld id="{7CA94389-2CBC-42AD-8279-8AE7865590CF}" type="datetime3">
              <a:rPr lang="en-US" spc="-35" smtClean="0"/>
              <a:t>19 April 2023</a:t>
            </a:fld>
            <a:endParaRPr spc="-3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160"/>
              </a:lnSpc>
            </a:pPr>
            <a:fld id="{81D60167-4931-47E6-BA6A-407CBD079E47}" type="slidenum">
              <a:rPr spc="-35" dirty="0"/>
              <a:t>‹#›</a:t>
            </a:fld>
            <a:endParaRPr spc="-3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25252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25252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160"/>
              </a:lnSpc>
            </a:pPr>
            <a:endParaRPr spc="-4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spc="-3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160"/>
              </a:lnSpc>
            </a:pPr>
            <a:fld id="{81D60167-4931-47E6-BA6A-407CBD079E47}" type="slidenum">
              <a:rPr spc="-35" dirty="0"/>
              <a:t>‹#›</a:t>
            </a:fld>
            <a:endParaRPr spc="-3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25252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160"/>
              </a:lnSpc>
            </a:pPr>
            <a:endParaRPr spc="-4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160"/>
              </a:lnSpc>
            </a:pPr>
            <a:fld id="{B5120E6C-ED1C-4DD4-AA16-BDE4DC7F7832}" type="datetime3">
              <a:rPr lang="en-US" spc="-35" smtClean="0"/>
              <a:t>19 April 2023</a:t>
            </a:fld>
            <a:endParaRPr spc="-3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160"/>
              </a:lnSpc>
            </a:pPr>
            <a:fld id="{81D60167-4931-47E6-BA6A-407CBD079E47}" type="slidenum">
              <a:rPr spc="-35" dirty="0"/>
              <a:t>‹#›</a:t>
            </a:fld>
            <a:endParaRPr spc="-3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25252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160"/>
              </a:lnSpc>
            </a:pPr>
            <a:endParaRPr spc="-4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160"/>
              </a:lnSpc>
            </a:pPr>
            <a:fld id="{0DFA57A4-F57F-458F-8C2D-A0652D9E41E2}" type="datetime3">
              <a:rPr lang="en-US" spc="-35" smtClean="0"/>
              <a:t>19 April 2023</a:t>
            </a:fld>
            <a:endParaRPr spc="-35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160"/>
              </a:lnSpc>
            </a:pPr>
            <a:fld id="{81D60167-4931-47E6-BA6A-407CBD079E47}" type="slidenum">
              <a:rPr spc="-35" dirty="0"/>
              <a:t>‹#›</a:t>
            </a:fld>
            <a:endParaRPr spc="-3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160"/>
              </a:lnSpc>
            </a:pPr>
            <a:endParaRPr spc="-4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160"/>
              </a:lnSpc>
            </a:pPr>
            <a:fld id="{4E2B9679-B346-438F-A0F2-787E15FEE5B3}" type="datetime3">
              <a:rPr lang="en-US" spc="-35" smtClean="0"/>
              <a:t>19 April 2023</a:t>
            </a:fld>
            <a:endParaRPr spc="-3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160"/>
              </a:lnSpc>
            </a:pPr>
            <a:fld id="{81D60167-4931-47E6-BA6A-407CBD079E47}" type="slidenum">
              <a:rPr spc="-35" dirty="0"/>
              <a:t>‹#›</a:t>
            </a:fld>
            <a:endParaRPr spc="-3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08076" y="609600"/>
            <a:ext cx="10972800" cy="5638800"/>
          </a:xfrm>
          <a:custGeom>
            <a:avLst/>
            <a:gdLst/>
            <a:ahLst/>
            <a:cxnLst/>
            <a:rect l="l" t="t" r="r" b="b"/>
            <a:pathLst>
              <a:path w="10972800" h="5638800">
                <a:moveTo>
                  <a:pt x="0" y="5638800"/>
                </a:moveTo>
                <a:lnTo>
                  <a:pt x="10972800" y="5638800"/>
                </a:lnTo>
                <a:lnTo>
                  <a:pt x="10972800" y="0"/>
                </a:lnTo>
                <a:lnTo>
                  <a:pt x="0" y="0"/>
                </a:lnTo>
                <a:lnTo>
                  <a:pt x="0" y="5638800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3153156"/>
            <a:ext cx="762000" cy="60655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437619" y="3153156"/>
            <a:ext cx="754379" cy="606552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395983" y="2421636"/>
            <a:ext cx="9407525" cy="0"/>
          </a:xfrm>
          <a:custGeom>
            <a:avLst/>
            <a:gdLst/>
            <a:ahLst/>
            <a:cxnLst/>
            <a:rect l="l" t="t" r="r" b="b"/>
            <a:pathLst>
              <a:path w="9407525">
                <a:moveTo>
                  <a:pt x="0" y="0"/>
                </a:moveTo>
                <a:lnTo>
                  <a:pt x="9407271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12082" y="1240358"/>
            <a:ext cx="3767835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25252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74394" y="1089786"/>
            <a:ext cx="9441815" cy="4351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25252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374394" y="6029455"/>
            <a:ext cx="1318260" cy="168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160"/>
              </a:lnSpc>
            </a:pPr>
            <a:endParaRPr spc="-4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280167" y="6029455"/>
            <a:ext cx="1732279" cy="168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160"/>
              </a:lnSpc>
            </a:pPr>
            <a:fld id="{24DBCE8E-EE19-4978-BA7D-42DCF69BEB1C}" type="datetime3">
              <a:rPr lang="en-US" spc="-35" smtClean="0"/>
              <a:t>19 April 2023</a:t>
            </a:fld>
            <a:endParaRPr spc="-3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647933" y="6029455"/>
            <a:ext cx="195579" cy="168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160"/>
              </a:lnSpc>
            </a:pPr>
            <a:fld id="{81D60167-4931-47E6-BA6A-407CBD079E47}" type="slidenum">
              <a:rPr spc="-35" dirty="0"/>
              <a:t>‹#›</a:t>
            </a:fld>
            <a:endParaRPr spc="-3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984750" y="2266731"/>
            <a:ext cx="4625849" cy="409406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725"/>
              </a:spcBef>
            </a:pPr>
            <a:r>
              <a:rPr lang="en-US" dirty="0" smtClean="0"/>
              <a:t>Trees in Data Structures</a:t>
            </a:r>
            <a:br>
              <a:rPr lang="en-US" dirty="0" smtClean="0"/>
            </a:b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9344659" y="5080508"/>
            <a:ext cx="850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AC7D1B85-0363-4D0C-B7BA-AD8021038C2E}" type="datetime3">
              <a:rPr lang="en-US" spc="-35" smtClean="0"/>
              <a:t>19 April 2023</a:t>
            </a:fld>
            <a:endParaRPr lang="en-US" spc="-3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3399"/>
            <a:ext cx="10439400" cy="484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10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14400"/>
            <a:ext cx="11658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70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3400"/>
            <a:ext cx="10439400" cy="569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53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69" y="609600"/>
            <a:ext cx="10512331" cy="541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16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48" y="609600"/>
            <a:ext cx="10915651" cy="573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7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28" y="532650"/>
            <a:ext cx="10468971" cy="528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36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3400"/>
            <a:ext cx="10744200" cy="568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04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1799304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92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02170"/>
            <a:ext cx="9220200" cy="52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51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7412"/>
            <a:ext cx="11112440" cy="54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6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" y="685800"/>
            <a:ext cx="9906001" cy="51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32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70738"/>
            <a:ext cx="10668000" cy="58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75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38200"/>
            <a:ext cx="1145131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0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46" y="475500"/>
            <a:ext cx="10980154" cy="593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65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75500"/>
            <a:ext cx="10668000" cy="572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5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8" y="489788"/>
            <a:ext cx="10934701" cy="573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44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57700"/>
            <a:ext cx="10515600" cy="554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93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40" y="533400"/>
            <a:ext cx="10917460" cy="589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96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9788"/>
            <a:ext cx="10591800" cy="538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24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6925"/>
            <a:ext cx="10744200" cy="59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58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8" y="461212"/>
            <a:ext cx="11049001" cy="570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63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37"/>
            <a:ext cx="107442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12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57200"/>
            <a:ext cx="10515600" cy="59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50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21" y="508838"/>
            <a:ext cx="11175088" cy="58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77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17" y="513600"/>
            <a:ext cx="10369883" cy="541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74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56450"/>
            <a:ext cx="11253528" cy="557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8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38200"/>
            <a:ext cx="1129491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19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3400"/>
            <a:ext cx="10691884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95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4" y="457199"/>
            <a:ext cx="10944226" cy="538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9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92" y="457200"/>
            <a:ext cx="113137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99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4" y="413588"/>
            <a:ext cx="11382376" cy="612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90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45" y="838200"/>
            <a:ext cx="1165860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1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04088"/>
            <a:ext cx="10619029" cy="518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39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399"/>
            <a:ext cx="10972800" cy="576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71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46" y="532650"/>
            <a:ext cx="10675354" cy="546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19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95" y="533399"/>
            <a:ext cx="10690605" cy="56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49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94563"/>
            <a:ext cx="10210800" cy="591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716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09600"/>
            <a:ext cx="10558211" cy="522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74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4" y="609600"/>
            <a:ext cx="10163176" cy="54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77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10591800" cy="611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704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8" y="533400"/>
            <a:ext cx="10893911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40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09599"/>
            <a:ext cx="9906000" cy="48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76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61225"/>
            <a:ext cx="11125200" cy="62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74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23125"/>
            <a:ext cx="105156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20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91" y="533400"/>
            <a:ext cx="11782909" cy="549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5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04075"/>
            <a:ext cx="10744200" cy="5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39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160"/>
              </a:lnSpc>
            </a:pPr>
            <a:fld id="{98CAD6C9-54BC-4969-A5D4-F31C3EAD5507}" type="datetime3">
              <a:rPr lang="en-US" spc="-35" smtClean="0"/>
              <a:t>19 April 2023</a:t>
            </a:fld>
            <a:endParaRPr lang="en-US" spc="-3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3399"/>
            <a:ext cx="10668000" cy="570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18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</TotalTime>
  <Words>53</Words>
  <Application>Microsoft Office PowerPoint</Application>
  <PresentationFormat>Widescreen</PresentationFormat>
  <Paragraphs>50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Calibri</vt:lpstr>
      <vt:lpstr>Times New Roman</vt:lpstr>
      <vt:lpstr>Office Theme</vt:lpstr>
      <vt:lpstr>Trees in Data Structures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2. Linked List                                                                                (08 periods)</dc:title>
  <dc:creator>vijay mali</dc:creator>
  <cp:lastModifiedBy>iNurture</cp:lastModifiedBy>
  <cp:revision>67</cp:revision>
  <dcterms:created xsi:type="dcterms:W3CDTF">2023-04-08T04:55:11Z</dcterms:created>
  <dcterms:modified xsi:type="dcterms:W3CDTF">2023-04-19T11:54:10Z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2020-01-27T00:00:00Z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2023-04-08T00:00:00Z</vt:filetime>
  </property>
</Properties>
</file>